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77" r:id="rId3"/>
    <p:sldMasterId id="2147483678" r:id="rId4"/>
    <p:sldMasterId id="214748367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Roboto Condensed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5" Type="http://schemas.openxmlformats.org/officeDocument/2006/relationships/font" Target="fonts/RobotoCondensed-bold.fntdata"/><Relationship Id="rId14" Type="http://schemas.openxmlformats.org/officeDocument/2006/relationships/font" Target="fonts/RobotoCondensed-regular.fntdata"/><Relationship Id="rId17" Type="http://schemas.openxmlformats.org/officeDocument/2006/relationships/font" Target="fonts/RobotoCondensed-boldItalic.fntdata"/><Relationship Id="rId16" Type="http://schemas.openxmlformats.org/officeDocument/2006/relationships/font" Target="fonts/RobotoCondensed-italic.fntdata"/><Relationship Id="rId5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/>
            </a:lvl1pPr>
            <a:lvl2pPr indent="0" lvl="1" marL="0" marR="0" rtl="0" algn="l">
              <a:spcBef>
                <a:spcPts val="0"/>
              </a:spcBef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defRPr b="0" i="0" sz="1800" u="none" cap="none" strike="noStrike"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200" u="none" cap="none" strike="noStrike"/>
            </a:lvl1pPr>
            <a:lvl2pPr indent="0" lvl="1" marL="0" marR="0" rtl="0" algn="l">
              <a:spcBef>
                <a:spcPts val="0"/>
              </a:spcBef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defRPr b="0" i="0" sz="1800" u="none" cap="none" strike="noStrike"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/>
            </a:lvl1pPr>
            <a:lvl2pPr indent="0" lvl="1" marL="0" marR="0" rtl="0" algn="l">
              <a:spcBef>
                <a:spcPts val="0"/>
              </a:spcBef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defRPr b="0" i="0" sz="1800" u="none" cap="none" strike="noStrike"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i="0" sz="1200" u="none" cap="none" strike="noStrike"/>
          </a:p>
          <a:p>
            <a:pPr indent="0" lvl="1" marL="0" marR="0" rtl="0" algn="l">
              <a:spcBef>
                <a:spcPts val="0"/>
              </a:spcBef>
            </a:pPr>
            <a:r>
              <a:t/>
            </a:r>
            <a:endParaRPr b="0" i="0" sz="1800" u="none" cap="none" strike="noStrike"/>
          </a:p>
          <a:p>
            <a:pPr indent="0" lvl="2" marL="0" marR="0" rtl="0" algn="l">
              <a:spcBef>
                <a:spcPts val="0"/>
              </a:spcBef>
            </a:pPr>
            <a:r>
              <a:t/>
            </a:r>
            <a:endParaRPr b="0" i="0" sz="1800" u="none" cap="none" strike="noStrike"/>
          </a:p>
          <a:p>
            <a:pPr indent="0" lvl="3" marL="0" marR="0" rtl="0" algn="l">
              <a:spcBef>
                <a:spcPts val="0"/>
              </a:spcBef>
            </a:pPr>
            <a:r>
              <a:t/>
            </a:r>
            <a:endParaRPr b="0" i="0" sz="1800" u="none" cap="none" strike="noStrike"/>
          </a:p>
          <a:p>
            <a:pPr indent="0" lvl="4" marL="0" marR="0" rtl="0" algn="l">
              <a:spcBef>
                <a:spcPts val="0"/>
              </a:spcBef>
            </a:pPr>
            <a:r>
              <a:t/>
            </a:r>
            <a:endParaRPr b="0" i="0" sz="1800" u="none" cap="none" strike="noStrike"/>
          </a:p>
          <a:p>
            <a:pPr indent="0" lvl="5" marL="0" marR="0" rtl="0" algn="l">
              <a:spcBef>
                <a:spcPts val="0"/>
              </a:spcBef>
            </a:pPr>
            <a:r>
              <a:t/>
            </a:r>
            <a:endParaRPr b="0" i="0" sz="1800" u="none" cap="none" strike="noStrike"/>
          </a:p>
          <a:p>
            <a:pPr indent="0" lvl="6" marL="0" marR="0" rtl="0" algn="l">
              <a:spcBef>
                <a:spcPts val="0"/>
              </a:spcBef>
            </a:pPr>
            <a:r>
              <a:t/>
            </a:r>
            <a:endParaRPr b="0" i="0" sz="1800" u="none" cap="none" strike="noStrike"/>
          </a:p>
          <a:p>
            <a:pPr indent="0" lvl="7" marL="0" marR="0" rtl="0" algn="l">
              <a:spcBef>
                <a:spcPts val="0"/>
              </a:spcBef>
            </a:pPr>
            <a:r>
              <a:t/>
            </a:r>
            <a:endParaRPr b="0" i="0" sz="1800" u="none" cap="none" strike="noStrike"/>
          </a:p>
          <a:p>
            <a:pPr indent="0" lvl="8" marL="0" marR="0" rtl="0" algn="l">
              <a:spcBef>
                <a:spcPts val="0"/>
              </a:spcBef>
            </a:pPr>
            <a:r>
              <a:t/>
            </a:r>
            <a:endParaRPr b="0" i="0" sz="1800" u="none" cap="none" strike="noStrike"/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Font typeface="Arial"/>
              <a:buNone/>
            </a:pPr>
            <a:r>
              <a:rPr b="0" i="0" lang="en-US" sz="1200" u="none" cap="none" strike="noStrike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Font typeface="Arial"/>
              <a:buNone/>
            </a:pPr>
            <a:r>
              <a:rPr b="0" i="0" lang="en-US" sz="1200" u="none" cap="none" strike="noStrike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" name="Shape 20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Font typeface="Arial"/>
              <a:buNone/>
            </a:pPr>
            <a:r>
              <a:rPr b="0" i="0" lang="en-US" sz="1200" u="none" cap="none" strike="noStrike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8" name="Shape 22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Font typeface="Arial"/>
              <a:buNone/>
            </a:pPr>
            <a:r>
              <a:rPr b="0" i="0" lang="en-US" sz="1200" u="none" cap="none" strike="noStrike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" name="Shape 25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Font typeface="Arial"/>
              <a:buNone/>
            </a:pPr>
            <a:r>
              <a:rPr b="0" i="0" lang="en-US" sz="1200" u="none" cap="none" strike="noStrike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Shape 28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04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0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png"/><Relationship Id="rId3" Type="http://schemas.openxmlformats.org/officeDocument/2006/relationships/image" Target="../media/image0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304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lvl="2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lvl="3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lvl="4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lvl="5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lvl="6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lvl="7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lvl="8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905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ctrTitle"/>
          </p:nvPr>
        </p:nvSpPr>
        <p:spPr>
          <a:xfrm>
            <a:off x="685800" y="2111123"/>
            <a:ext cx="7772400" cy="1546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304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lvl="2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lvl="3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lvl="4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lvl="5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lvl="6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lvl="7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lvl="8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905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indent="-285750" lvl="1" marL="742950" rtl="0">
              <a:spcBef>
                <a:spcPts val="0"/>
              </a:spcBef>
              <a:defRPr/>
            </a:lvl2pPr>
            <a:lvl3pPr indent="-228600" lvl="2" marL="1143000" rtl="0">
              <a:spcBef>
                <a:spcPts val="0"/>
              </a:spcBef>
              <a:defRPr/>
            </a:lvl3pPr>
            <a:lvl4pPr indent="-228600" lvl="3" marL="1600200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692273" y="1600200"/>
            <a:ext cx="3994499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01600" lvl="0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indent="-57150" lvl="1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57150" lvl="2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101600" lvl="3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indent="-57150" lvl="4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57150" lvl="5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101600" lvl="6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indent="-57150" lvl="7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57150" lvl="8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OBJEC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69850"/>
            <a:ext cx="8229600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marL="396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lvl="1" marL="396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lvl="2" marL="396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lvl="3" marL="396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lvl="4" marL="396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lvl="5" marL="4968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lvl="6" marL="9540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lvl="7" marL="14112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lvl="8" marL="1868486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457200" y="1200150"/>
            <a:ext cx="8229600" cy="39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4762" lvl="0" marL="382587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3200">
                <a:solidFill>
                  <a:schemeClr val="dk1"/>
                </a:solidFill>
              </a:defRPr>
            </a:lvl1pPr>
            <a:lvl2pPr indent="23812" lvl="1" marL="731837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800">
                <a:solidFill>
                  <a:schemeClr val="dk1"/>
                </a:solidFill>
              </a:defRPr>
            </a:lvl2pPr>
            <a:lvl3pPr indent="39687" lvl="2" marL="1131887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400">
                <a:solidFill>
                  <a:schemeClr val="dk1"/>
                </a:solidFill>
              </a:defRPr>
            </a:lvl3pPr>
            <a:lvl4pPr indent="-1587" lvl="3" marL="1589087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indent="-1586" lvl="4" marL="2046286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indent="-1587" lvl="5" marL="2503487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6pPr>
            <a:lvl7pPr indent="-1587" lvl="6" marL="2960687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7pPr>
            <a:lvl8pPr indent="-1587" lvl="7" marL="3417887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8pPr>
            <a:lvl9pPr indent="-1587" lvl="8" marL="3875087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7466013" y="4757737"/>
            <a:ext cx="306300" cy="29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5200"/>
            </a:lvl1pPr>
            <a:lvl2pPr lvl="1" rtl="0" algn="ctr">
              <a:spcBef>
                <a:spcPts val="0"/>
              </a:spcBef>
              <a:buSzPct val="100000"/>
              <a:defRPr sz="5200"/>
            </a:lvl2pPr>
            <a:lvl3pPr lvl="2" rtl="0" algn="ctr">
              <a:spcBef>
                <a:spcPts val="0"/>
              </a:spcBef>
              <a:buSzPct val="100000"/>
              <a:defRPr sz="5200"/>
            </a:lvl3pPr>
            <a:lvl4pPr lvl="3" rtl="0" algn="ctr">
              <a:spcBef>
                <a:spcPts val="0"/>
              </a:spcBef>
              <a:buSzPct val="100000"/>
              <a:defRPr sz="5200"/>
            </a:lvl4pPr>
            <a:lvl5pPr lvl="4" rtl="0" algn="ctr">
              <a:spcBef>
                <a:spcPts val="0"/>
              </a:spcBef>
              <a:buSzPct val="100000"/>
              <a:defRPr sz="5200"/>
            </a:lvl5pPr>
            <a:lvl6pPr lvl="5" rtl="0" algn="ctr">
              <a:spcBef>
                <a:spcPts val="0"/>
              </a:spcBef>
              <a:buSzPct val="100000"/>
              <a:defRPr sz="5200"/>
            </a:lvl6pPr>
            <a:lvl7pPr lvl="6" rtl="0" algn="ctr">
              <a:spcBef>
                <a:spcPts val="0"/>
              </a:spcBef>
              <a:buSzPct val="100000"/>
              <a:defRPr sz="5200"/>
            </a:lvl7pPr>
            <a:lvl8pPr lvl="7" rtl="0" algn="ctr">
              <a:spcBef>
                <a:spcPts val="0"/>
              </a:spcBef>
              <a:buSzPct val="100000"/>
              <a:defRPr sz="5200"/>
            </a:lvl8pPr>
            <a:lvl9pPr lvl="8" rtl="0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77" name="Shape 7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3600"/>
            </a:lvl1pPr>
            <a:lvl2pPr lvl="1" rtl="0" algn="ctr">
              <a:spcBef>
                <a:spcPts val="0"/>
              </a:spcBef>
              <a:buSzPct val="100000"/>
              <a:defRPr sz="3600"/>
            </a:lvl2pPr>
            <a:lvl3pPr lvl="2" rtl="0" algn="ctr">
              <a:spcBef>
                <a:spcPts val="0"/>
              </a:spcBef>
              <a:buSzPct val="100000"/>
              <a:defRPr sz="3600"/>
            </a:lvl3pPr>
            <a:lvl4pPr lvl="3" rtl="0" algn="ctr">
              <a:spcBef>
                <a:spcPts val="0"/>
              </a:spcBef>
              <a:buSzPct val="100000"/>
              <a:defRPr sz="3600"/>
            </a:lvl4pPr>
            <a:lvl5pPr lvl="4" rtl="0" algn="ctr">
              <a:spcBef>
                <a:spcPts val="0"/>
              </a:spcBef>
              <a:buSzPct val="100000"/>
              <a:defRPr sz="3600"/>
            </a:lvl5pPr>
            <a:lvl6pPr lvl="5" rtl="0" algn="ctr">
              <a:spcBef>
                <a:spcPts val="0"/>
              </a:spcBef>
              <a:buSzPct val="100000"/>
              <a:defRPr sz="3600"/>
            </a:lvl6pPr>
            <a:lvl7pPr lvl="6" rtl="0" algn="ctr">
              <a:spcBef>
                <a:spcPts val="0"/>
              </a:spcBef>
              <a:buSzPct val="100000"/>
              <a:defRPr sz="3600"/>
            </a:lvl7pPr>
            <a:lvl8pPr lvl="7" rtl="0" algn="ctr">
              <a:spcBef>
                <a:spcPts val="0"/>
              </a:spcBef>
              <a:buSzPct val="100000"/>
              <a:defRPr sz="3600"/>
            </a:lvl8pPr>
            <a:lvl9pPr lvl="8" rtl="0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indent="-285750" lvl="1" marL="742950" rtl="0">
              <a:spcBef>
                <a:spcPts val="0"/>
              </a:spcBef>
              <a:defRPr/>
            </a:lvl2pPr>
            <a:lvl3pPr indent="-228600" lvl="2" marL="1143000" rtl="0">
              <a:spcBef>
                <a:spcPts val="0"/>
              </a:spcBef>
              <a:defRPr/>
            </a:lvl3pPr>
            <a:lvl4pPr indent="-228600" lvl="3" marL="1600200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89" name="Shape 8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12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200"/>
            </a:lvl1pPr>
            <a:lvl2pPr lvl="1" rtl="0" algn="ctr">
              <a:spcBef>
                <a:spcPts val="0"/>
              </a:spcBef>
              <a:buSzPct val="100000"/>
              <a:defRPr sz="4200"/>
            </a:lvl2pPr>
            <a:lvl3pPr lvl="2" rtl="0" algn="ctr">
              <a:spcBef>
                <a:spcPts val="0"/>
              </a:spcBef>
              <a:buSzPct val="100000"/>
              <a:defRPr sz="4200"/>
            </a:lvl3pPr>
            <a:lvl4pPr lvl="3" rtl="0" algn="ctr">
              <a:spcBef>
                <a:spcPts val="0"/>
              </a:spcBef>
              <a:buSzPct val="100000"/>
              <a:defRPr sz="4200"/>
            </a:lvl4pPr>
            <a:lvl5pPr lvl="4" rtl="0" algn="ctr">
              <a:spcBef>
                <a:spcPts val="0"/>
              </a:spcBef>
              <a:buSzPct val="100000"/>
              <a:defRPr sz="4200"/>
            </a:lvl5pPr>
            <a:lvl6pPr lvl="5" rtl="0" algn="ctr">
              <a:spcBef>
                <a:spcPts val="0"/>
              </a:spcBef>
              <a:buSzPct val="100000"/>
              <a:defRPr sz="4200"/>
            </a:lvl6pPr>
            <a:lvl7pPr lvl="6" rtl="0" algn="ctr">
              <a:spcBef>
                <a:spcPts val="0"/>
              </a:spcBef>
              <a:buSzPct val="100000"/>
              <a:defRPr sz="4200"/>
            </a:lvl7pPr>
            <a:lvl8pPr lvl="7" rtl="0" algn="ctr">
              <a:spcBef>
                <a:spcPts val="0"/>
              </a:spcBef>
              <a:buSzPct val="100000"/>
              <a:defRPr sz="4200"/>
            </a:lvl8pPr>
            <a:lvl9pPr lvl="8" rtl="0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04" name="Shape 10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105" name="Shape 10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12000"/>
            </a:lvl1pPr>
            <a:lvl2pPr lvl="1" rtl="0" algn="ctr">
              <a:spcBef>
                <a:spcPts val="0"/>
              </a:spcBef>
              <a:buSzPct val="100000"/>
              <a:defRPr sz="12000"/>
            </a:lvl2pPr>
            <a:lvl3pPr lvl="2" rtl="0" algn="ctr">
              <a:spcBef>
                <a:spcPts val="0"/>
              </a:spcBef>
              <a:buSzPct val="100000"/>
              <a:defRPr sz="12000"/>
            </a:lvl3pPr>
            <a:lvl4pPr lvl="3" rtl="0" algn="ctr">
              <a:spcBef>
                <a:spcPts val="0"/>
              </a:spcBef>
              <a:buSzPct val="100000"/>
              <a:defRPr sz="12000"/>
            </a:lvl4pPr>
            <a:lvl5pPr lvl="4" rtl="0" algn="ctr">
              <a:spcBef>
                <a:spcPts val="0"/>
              </a:spcBef>
              <a:buSzPct val="100000"/>
              <a:defRPr sz="12000"/>
            </a:lvl5pPr>
            <a:lvl6pPr lvl="5" rtl="0" algn="ctr">
              <a:spcBef>
                <a:spcPts val="0"/>
              </a:spcBef>
              <a:buSzPct val="100000"/>
              <a:defRPr sz="12000"/>
            </a:lvl6pPr>
            <a:lvl7pPr lvl="6" rtl="0" algn="ctr">
              <a:spcBef>
                <a:spcPts val="0"/>
              </a:spcBef>
              <a:buSzPct val="100000"/>
              <a:defRPr sz="12000"/>
            </a:lvl7pPr>
            <a:lvl8pPr lvl="7" rtl="0" algn="ctr">
              <a:spcBef>
                <a:spcPts val="0"/>
              </a:spcBef>
              <a:buSzPct val="100000"/>
              <a:defRPr sz="12000"/>
            </a:lvl8pPr>
            <a:lvl9pPr lvl="8" rtl="0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defRPr/>
            </a:lvl1pPr>
            <a:lvl2pPr lvl="1" rtl="0" algn="ctr">
              <a:spcBef>
                <a:spcPts val="0"/>
              </a:spcBef>
              <a:defRPr/>
            </a:lvl2pPr>
            <a:lvl3pPr lvl="2" rtl="0" algn="ctr">
              <a:spcBef>
                <a:spcPts val="0"/>
              </a:spcBef>
              <a:defRPr/>
            </a:lvl3pPr>
            <a:lvl4pPr lvl="3" rtl="0" algn="ctr">
              <a:spcBef>
                <a:spcPts val="0"/>
              </a:spcBef>
              <a:defRPr/>
            </a:lvl4pPr>
            <a:lvl5pPr lvl="4" rtl="0" algn="ctr">
              <a:spcBef>
                <a:spcPts val="0"/>
              </a:spcBef>
              <a:defRPr/>
            </a:lvl5pPr>
            <a:lvl6pPr lvl="5" rtl="0" algn="ctr">
              <a:spcBef>
                <a:spcPts val="0"/>
              </a:spcBef>
              <a:defRPr/>
            </a:lvl6pPr>
            <a:lvl7pPr lvl="6" rtl="0" algn="ctr">
              <a:spcBef>
                <a:spcPts val="0"/>
              </a:spcBef>
              <a:defRPr/>
            </a:lvl7pPr>
            <a:lvl8pPr lvl="7" rtl="0" algn="ctr">
              <a:spcBef>
                <a:spcPts val="0"/>
              </a:spcBef>
              <a:defRPr/>
            </a:lvl8pPr>
            <a:lvl9pPr lvl="8" rtl="0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304800" y="133350"/>
            <a:ext cx="85344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304800" y="990600"/>
            <a:ext cx="85344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rgbClr val="58595B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58595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rgbClr val="58595B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58595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rgbClr val="58595B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rgbClr val="58595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rgbClr val="58595B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rgbClr val="58595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rgbClr val="58595B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rgbClr val="58595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2" type="sldNum"/>
          </p:nvPr>
        </p:nvSpPr>
        <p:spPr>
          <a:xfrm>
            <a:off x="8077200" y="4735512"/>
            <a:ext cx="533400" cy="27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20" name="Shape 120"/>
          <p:cNvSpPr/>
          <p:nvPr/>
        </p:nvSpPr>
        <p:spPr>
          <a:xfrm flipH="1">
            <a:off x="275403" y="29374"/>
            <a:ext cx="8868600" cy="51141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21" name="Shape 121"/>
          <p:cNvGrpSpPr/>
          <p:nvPr/>
        </p:nvGrpSpPr>
        <p:grpSpPr>
          <a:xfrm>
            <a:off x="-50" y="2"/>
            <a:ext cx="9144100" cy="38361"/>
            <a:chOff x="-50" y="4"/>
            <a:chExt cx="9144100" cy="69900"/>
          </a:xfrm>
        </p:grpSpPr>
        <p:sp>
          <p:nvSpPr>
            <p:cNvPr id="122" name="Shape 122"/>
            <p:cNvSpPr/>
            <p:nvPr/>
          </p:nvSpPr>
          <p:spPr>
            <a:xfrm>
              <a:off x="6857786" y="4"/>
              <a:ext cx="762300" cy="69900"/>
            </a:xfrm>
            <a:prstGeom prst="rect">
              <a:avLst/>
            </a:prstGeom>
            <a:solidFill>
              <a:srgbClr val="5D089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761931" y="4"/>
              <a:ext cx="762300" cy="69900"/>
            </a:xfrm>
            <a:prstGeom prst="rect">
              <a:avLst/>
            </a:prstGeom>
            <a:solidFill>
              <a:srgbClr val="AC7C59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24" name="Shape 124"/>
            <p:cNvSpPr/>
            <p:nvPr/>
          </p:nvSpPr>
          <p:spPr>
            <a:xfrm>
              <a:off x="1523913" y="4"/>
              <a:ext cx="762300" cy="69900"/>
            </a:xfrm>
            <a:prstGeom prst="rect">
              <a:avLst/>
            </a:prstGeom>
            <a:solidFill>
              <a:srgbClr val="95144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-50" y="4"/>
              <a:ext cx="762300" cy="69900"/>
            </a:xfrm>
            <a:prstGeom prst="rect">
              <a:avLst/>
            </a:prstGeom>
            <a:solidFill>
              <a:srgbClr val="0AA488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2285895" y="4"/>
              <a:ext cx="762300" cy="69900"/>
            </a:xfrm>
            <a:prstGeom prst="rect">
              <a:avLst/>
            </a:prstGeom>
            <a:solidFill>
              <a:srgbClr val="DD1F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27" name="Shape 127"/>
            <p:cNvSpPr/>
            <p:nvPr/>
          </p:nvSpPr>
          <p:spPr>
            <a:xfrm>
              <a:off x="3809859" y="4"/>
              <a:ext cx="762300" cy="69900"/>
            </a:xfrm>
            <a:prstGeom prst="rect">
              <a:avLst/>
            </a:prstGeom>
            <a:solidFill>
              <a:srgbClr val="FCAE00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7619768" y="4"/>
              <a:ext cx="762300" cy="69900"/>
            </a:xfrm>
            <a:prstGeom prst="rect">
              <a:avLst/>
            </a:prstGeom>
            <a:solidFill>
              <a:srgbClr val="AB5FA7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3047877" y="4"/>
              <a:ext cx="762300" cy="69900"/>
            </a:xfrm>
            <a:prstGeom prst="rect">
              <a:avLst/>
            </a:prstGeom>
            <a:solidFill>
              <a:srgbClr val="EE873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4571841" y="4"/>
              <a:ext cx="762300" cy="69900"/>
            </a:xfrm>
            <a:prstGeom prst="rect">
              <a:avLst/>
            </a:prstGeom>
            <a:solidFill>
              <a:srgbClr val="A6A9C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5333822" y="4"/>
              <a:ext cx="762300" cy="69900"/>
            </a:xfrm>
            <a:prstGeom prst="rect">
              <a:avLst/>
            </a:prstGeom>
            <a:solidFill>
              <a:srgbClr val="51C8E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32" name="Shape 132"/>
            <p:cNvSpPr/>
            <p:nvPr/>
          </p:nvSpPr>
          <p:spPr>
            <a:xfrm>
              <a:off x="6095805" y="4"/>
              <a:ext cx="762300" cy="69900"/>
            </a:xfrm>
            <a:prstGeom prst="rect">
              <a:avLst/>
            </a:prstGeom>
            <a:solidFill>
              <a:srgbClr val="1573BA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>
              <a:off x="8381750" y="4"/>
              <a:ext cx="762300" cy="69900"/>
            </a:xfrm>
            <a:prstGeom prst="rect">
              <a:avLst/>
            </a:prstGeom>
            <a:solidFill>
              <a:srgbClr val="E9188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pic>
        <p:nvPicPr>
          <p:cNvPr id="134" name="Shape 134"/>
          <p:cNvPicPr preferRelativeResize="0"/>
          <p:nvPr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8133313" y="4857707"/>
            <a:ext cx="886339" cy="194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BJECT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00" y="0"/>
            <a:ext cx="9144000" cy="46500"/>
          </a:xfrm>
          <a:prstGeom prst="rect">
            <a:avLst/>
          </a:prstGeom>
          <a:solidFill>
            <a:srgbClr val="8BAB4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Shape 137"/>
          <p:cNvSpPr/>
          <p:nvPr/>
        </p:nvSpPr>
        <p:spPr>
          <a:xfrm>
            <a:off x="205568" y="4875705"/>
            <a:ext cx="3036900" cy="247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91400" lIns="91400" rIns="91400" tIns="91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ct val="25000"/>
              <a:buFont typeface="Roboto Condensed"/>
              <a:buNone/>
            </a:pPr>
            <a:r>
              <a:rPr b="0" i="0" lang="en-US" sz="800" u="none" cap="none" strike="noStrike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Propiedad de </a:t>
            </a:r>
            <a:r>
              <a:rPr b="0" i="0" lang="en-US" sz="800" u="none" cap="none" strike="noStrike">
                <a:solidFill>
                  <a:schemeClr val="lt1"/>
                </a:solidFill>
                <a:highlight>
                  <a:srgbClr val="8BAB42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Globant</a:t>
            </a:r>
            <a:r>
              <a:rPr b="0" i="0" lang="en-US" sz="8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</a:t>
            </a:r>
            <a:r>
              <a:rPr b="0" i="0" lang="en-US" sz="800" u="none" cap="none" strike="noStrike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| Información confidencial</a:t>
            </a:r>
          </a:p>
        </p:txBody>
      </p:sp>
      <p:pic>
        <p:nvPicPr>
          <p:cNvPr id="138" name="Shape 138"/>
          <p:cNvPicPr preferRelativeResize="0"/>
          <p:nvPr/>
        </p:nvPicPr>
        <p:blipFill rotWithShape="1">
          <a:blip r:embed="rId2">
            <a:alphaModFix/>
          </a:blip>
          <a:srcRect b="13269" l="0" r="88451" t="0"/>
          <a:stretch/>
        </p:blipFill>
        <p:spPr>
          <a:xfrm>
            <a:off x="85875" y="4895675"/>
            <a:ext cx="133500" cy="22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Shape 139"/>
          <p:cNvSpPr txBox="1"/>
          <p:nvPr>
            <p:ph type="title"/>
          </p:nvPr>
        </p:nvSpPr>
        <p:spPr>
          <a:xfrm>
            <a:off x="208100" y="122675"/>
            <a:ext cx="5512200" cy="3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2286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highlight>
                  <a:srgbClr val="8BAB42"/>
                </a:highlight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22860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>
                <a:solidFill>
                  <a:srgbClr val="FFFFFF"/>
                </a:solidFill>
                <a:highlight>
                  <a:srgbClr val="8BAB42"/>
                </a:highlight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228600" lvl="2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rgbClr val="FFFFFF"/>
                </a:solidFill>
                <a:highlight>
                  <a:srgbClr val="8BAB42"/>
                </a:highlight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228600" lvl="3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rgbClr val="FFFFFF"/>
                </a:solidFill>
                <a:highlight>
                  <a:srgbClr val="8BAB42"/>
                </a:highlight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228600" lvl="4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rgbClr val="FFFFFF"/>
                </a:solidFill>
                <a:highlight>
                  <a:srgbClr val="8BAB42"/>
                </a:highlight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228600" lvl="5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rgbClr val="FFFFFF"/>
                </a:solidFill>
                <a:highlight>
                  <a:srgbClr val="8BAB42"/>
                </a:highlight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228600" lvl="6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rgbClr val="FFFFFF"/>
                </a:solidFill>
                <a:highlight>
                  <a:srgbClr val="8BAB42"/>
                </a:highlight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228600" lvl="7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rgbClr val="FFFFFF"/>
                </a:solidFill>
                <a:highlight>
                  <a:srgbClr val="8BAB42"/>
                </a:highlight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228600" lvl="8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rgbClr val="FFFFFF"/>
                </a:solidFill>
                <a:highlight>
                  <a:srgbClr val="8BAB42"/>
                </a:highlight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21" name="Shape 21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71450" lvl="0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indent="-171450" lvl="1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171450" lvl="2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171450" lvl="3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indent="-171450" lvl="4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171450" lvl="5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171450" lvl="6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indent="-171450" lvl="7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171450" lvl="8" marL="28575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457200" y="69850"/>
            <a:ext cx="8229600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marL="396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lvl="1" marL="396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lvl="2" marL="396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lvl="3" marL="396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lvl="4" marL="396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lvl="5" marL="4968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lvl="6" marL="9540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lvl="7" marL="1411287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lvl="8" marL="1868486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1200150"/>
            <a:ext cx="8229600" cy="39434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09536" lvl="0" marL="382587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3200">
                <a:solidFill>
                  <a:schemeClr val="dk1"/>
                </a:solidFill>
              </a:defRPr>
            </a:lvl1pPr>
            <a:lvl2pPr indent="-77787" lvl="1" marL="731837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800">
                <a:solidFill>
                  <a:schemeClr val="dk1"/>
                </a:solidFill>
              </a:defRPr>
            </a:lvl2pPr>
            <a:lvl3pPr indent="-49212" lvl="2" marL="1131887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400">
                <a:solidFill>
                  <a:schemeClr val="dk1"/>
                </a:solidFill>
              </a:defRPr>
            </a:lvl3pPr>
            <a:lvl4pPr indent="-77787" lvl="3" marL="1589087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indent="-77786" lvl="4" marL="2046286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indent="-77786" lvl="5" marL="2503487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6pPr>
            <a:lvl7pPr indent="-77786" lvl="6" marL="2960687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7pPr>
            <a:lvl8pPr indent="-77787" lvl="7" marL="3417887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8pPr>
            <a:lvl9pPr indent="-77787" lvl="8" marL="3875087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7466013" y="4757737"/>
            <a:ext cx="306298" cy="29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Layou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Shape 3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22875" y="0"/>
            <a:ext cx="1131108" cy="71801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Shape 33"/>
          <p:cNvSpPr txBox="1"/>
          <p:nvPr>
            <p:ph type="title"/>
          </p:nvPr>
        </p:nvSpPr>
        <p:spPr>
          <a:xfrm>
            <a:off x="456689" y="205969"/>
            <a:ext cx="8230500" cy="85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8100" lIns="78100" rIns="78100" tIns="78100"/>
          <a:lstStyle>
            <a:lvl1pPr lvl="0" rtl="0" algn="ctr">
              <a:spcBef>
                <a:spcPts val="0"/>
              </a:spcBef>
              <a:spcAft>
                <a:spcPts val="0"/>
              </a:spcAft>
              <a:buSzPct val="30000"/>
              <a:defRPr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ct val="30000"/>
              <a:defRPr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ct val="30000"/>
              <a:defRPr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ct val="30000"/>
              <a:defRPr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ct val="30000"/>
              <a:defRPr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L="393700" rtl="0" algn="ctr">
              <a:spcBef>
                <a:spcPts val="0"/>
              </a:spcBef>
              <a:spcAft>
                <a:spcPts val="0"/>
              </a:spcAft>
              <a:buSzPct val="30000"/>
              <a:defRPr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L="787400" rtl="0" algn="ctr">
              <a:spcBef>
                <a:spcPts val="0"/>
              </a:spcBef>
              <a:spcAft>
                <a:spcPts val="0"/>
              </a:spcAft>
              <a:buSzPct val="30000"/>
              <a:defRPr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L="1168400" rtl="0" algn="ctr">
              <a:spcBef>
                <a:spcPts val="0"/>
              </a:spcBef>
              <a:spcAft>
                <a:spcPts val="0"/>
              </a:spcAft>
              <a:buSzPct val="30000"/>
              <a:defRPr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L="1562100" rtl="0" algn="ctr">
              <a:spcBef>
                <a:spcPts val="0"/>
              </a:spcBef>
              <a:spcAft>
                <a:spcPts val="0"/>
              </a:spcAft>
              <a:buSzPct val="30000"/>
              <a:defRPr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456689" y="4767231"/>
            <a:ext cx="2134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8100" lIns="78100" rIns="78100" tIns="78100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9090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19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838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24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663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082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501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908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32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3123875" y="4767231"/>
            <a:ext cx="2896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8100" lIns="78100" rIns="78100" tIns="78100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9090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19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838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24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663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082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501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908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32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alibri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6552698" y="4767231"/>
            <a:ext cx="2134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8100" lIns="78100" rIns="78100" tIns="781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" lvl="1" marL="419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" lvl="2" marL="838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3" marL="124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4" marL="1663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" lvl="5" marL="2082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" lvl="6" marL="2501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7" marL="2908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" lvl="8" marL="332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and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251520" y="123479"/>
            <a:ext cx="8658900" cy="4680600"/>
          </a:xfrm>
          <a:prstGeom prst="roundRect">
            <a:avLst>
              <a:gd fmla="val 2078" name="adj"/>
            </a:avLst>
          </a:prstGeom>
          <a:solidFill>
            <a:schemeClr val="lt1">
              <a:alpha val="75690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395537" y="150781"/>
            <a:ext cx="6919800" cy="5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405258" y="987574"/>
            <a:ext cx="8343300" cy="3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3131840" y="4789885"/>
            <a:ext cx="2897100" cy="3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-11850" lvl="1" marL="456350" marR="0" rtl="0" algn="l">
              <a:spcBef>
                <a:spcPts val="0"/>
              </a:spcBef>
              <a:defRPr/>
            </a:lvl2pPr>
            <a:lvl3pPr indent="-11000" lvl="2" marL="912700" marR="0" rtl="0" algn="l">
              <a:spcBef>
                <a:spcPts val="0"/>
              </a:spcBef>
              <a:defRPr/>
            </a:lvl3pPr>
            <a:lvl4pPr indent="-10153" lvl="3" marL="1369053" marR="0" rtl="0" algn="l">
              <a:spcBef>
                <a:spcPts val="0"/>
              </a:spcBef>
              <a:defRPr/>
            </a:lvl4pPr>
            <a:lvl5pPr indent="-9306" lvl="4" marL="1825406" marR="0" rtl="0" algn="l">
              <a:spcBef>
                <a:spcPts val="0"/>
              </a:spcBef>
              <a:defRPr/>
            </a:lvl5pPr>
            <a:lvl6pPr indent="-8456" lvl="5" marL="2281756" marR="0" rtl="0" algn="l">
              <a:spcBef>
                <a:spcPts val="0"/>
              </a:spcBef>
              <a:defRPr/>
            </a:lvl6pPr>
            <a:lvl7pPr indent="-7608" lvl="6" marL="2738108" marR="0" rtl="0" algn="l">
              <a:spcBef>
                <a:spcPts val="0"/>
              </a:spcBef>
              <a:defRPr/>
            </a:lvl7pPr>
            <a:lvl8pPr indent="-6760" lvl="7" marL="3194460" marR="0" rtl="0" algn="l">
              <a:spcBef>
                <a:spcPts val="0"/>
              </a:spcBef>
              <a:defRPr/>
            </a:lvl8pPr>
            <a:lvl9pPr indent="-5909" lvl="8" marL="3650809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/>
          <p:nvPr/>
        </p:nvSpPr>
        <p:spPr>
          <a:xfrm>
            <a:off x="0" y="4840003"/>
            <a:ext cx="9144000" cy="323700"/>
          </a:xfrm>
          <a:prstGeom prst="rect">
            <a:avLst/>
          </a:prstGeom>
          <a:solidFill>
            <a:srgbClr val="000000">
              <a:alpha val="30590"/>
            </a:srgbClr>
          </a:solidFill>
          <a:ln>
            <a:noFill/>
          </a:ln>
        </p:spPr>
        <p:txBody>
          <a:bodyPr anchorCtr="0" anchor="ctr" bIns="45700" lIns="91400" rIns="91400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3" name="Shape 4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84367" y="4891587"/>
            <a:ext cx="1152128" cy="2545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4" name="Shape 44"/>
          <p:cNvGrpSpPr/>
          <p:nvPr/>
        </p:nvGrpSpPr>
        <p:grpSpPr>
          <a:xfrm>
            <a:off x="7541996" y="267494"/>
            <a:ext cx="1512300" cy="801775"/>
            <a:chOff x="7541996" y="267493"/>
            <a:chExt cx="1512300" cy="801775"/>
          </a:xfrm>
        </p:grpSpPr>
        <p:grpSp>
          <p:nvGrpSpPr>
            <p:cNvPr id="45" name="Shape 45"/>
            <p:cNvGrpSpPr/>
            <p:nvPr/>
          </p:nvGrpSpPr>
          <p:grpSpPr>
            <a:xfrm>
              <a:off x="7541996" y="277180"/>
              <a:ext cx="1512300" cy="792088"/>
              <a:chOff x="7596202" y="267493"/>
              <a:chExt cx="1512300" cy="792088"/>
            </a:xfrm>
          </p:grpSpPr>
          <p:sp>
            <p:nvSpPr>
              <p:cNvPr id="46" name="Shape 46"/>
              <p:cNvSpPr/>
              <p:nvPr/>
            </p:nvSpPr>
            <p:spPr>
              <a:xfrm flipH="1" rot="10800000">
                <a:off x="8964736" y="703482"/>
                <a:ext cx="143700" cy="356100"/>
              </a:xfrm>
              <a:prstGeom prst="rtTriangle">
                <a:avLst/>
              </a:prstGeom>
              <a:solidFill>
                <a:srgbClr val="93B3D7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8CB3E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Shape 47"/>
              <p:cNvSpPr/>
              <p:nvPr/>
            </p:nvSpPr>
            <p:spPr>
              <a:xfrm flipH="1">
                <a:off x="7596202" y="267493"/>
                <a:ext cx="1512300" cy="436200"/>
              </a:xfrm>
              <a:prstGeom prst="snip1Rect">
                <a:avLst>
                  <a:gd fmla="val 16667" name="adj"/>
                </a:avLst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8CB3E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48" name="Shape 4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616407" y="267493"/>
              <a:ext cx="1172481" cy="402339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2286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lvl="2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lvl="3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lvl="4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lvl="5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lvl="6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lvl="7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lvl="8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2286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lvl="2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lvl="3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lvl="4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lvl="5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lvl="6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lvl="7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lvl="8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1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445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445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fld id="{00000000-1234-1234-1234-123412341234}" type="slidenum">
              <a:rPr lang="en-US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5.jpg"/><Relationship Id="rId4" Type="http://schemas.openxmlformats.org/officeDocument/2006/relationships/image" Target="../media/image0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0.png"/><Relationship Id="rId6" Type="http://schemas.openxmlformats.org/officeDocument/2006/relationships/image" Target="../media/image06.png"/><Relationship Id="rId7" Type="http://schemas.openxmlformats.org/officeDocument/2006/relationships/image" Target="../media/image1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8.jpg"/><Relationship Id="rId4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8.jpg"/><Relationship Id="rId4" Type="http://schemas.openxmlformats.org/officeDocument/2006/relationships/image" Target="../media/image1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8.jpg"/><Relationship Id="rId4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8.jpg"/><Relationship Id="rId4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Shape 1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" y="3703"/>
            <a:ext cx="9144000" cy="51421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666666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Shape 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0" y="7273"/>
            <a:ext cx="9141299" cy="51289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rand proposal-17.jpg" id="151" name="Shape 151"/>
          <p:cNvPicPr preferRelativeResize="0"/>
          <p:nvPr/>
        </p:nvPicPr>
        <p:blipFill rotWithShape="1">
          <a:blip r:embed="rId4">
            <a:alphaModFix amt="85000"/>
          </a:blip>
          <a:srcRect b="0" l="0" r="21222" t="0"/>
          <a:stretch/>
        </p:blipFill>
        <p:spPr>
          <a:xfrm>
            <a:off x="1275" y="-375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 txBox="1"/>
          <p:nvPr/>
        </p:nvSpPr>
        <p:spPr>
          <a:xfrm>
            <a:off x="311475" y="1932875"/>
            <a:ext cx="7957500" cy="5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Dosis"/>
              <a:buNone/>
            </a:pPr>
            <a:r>
              <a:rPr lang="en-US" sz="36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Software Factory Tipos de contratación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Dosis"/>
              <a:buNone/>
            </a:pPr>
            <a:r>
              <a:rPr lang="en-US" sz="18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20</a:t>
            </a:r>
            <a:r>
              <a:rPr lang="en-US" sz="18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de Octubre de </a:t>
            </a:r>
            <a:r>
              <a:rPr b="0" i="0" lang="en-US" sz="18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2016</a:t>
            </a:r>
          </a:p>
        </p:txBody>
      </p:sp>
      <p:grpSp>
        <p:nvGrpSpPr>
          <p:cNvPr id="153" name="Shape 153"/>
          <p:cNvGrpSpPr/>
          <p:nvPr/>
        </p:nvGrpSpPr>
        <p:grpSpPr>
          <a:xfrm>
            <a:off x="445222" y="4238054"/>
            <a:ext cx="1436892" cy="357782"/>
            <a:chOff x="139055" y="3331500"/>
            <a:chExt cx="2190719" cy="545400"/>
          </a:xfrm>
        </p:grpSpPr>
        <p:pic>
          <p:nvPicPr>
            <p:cNvPr id="154" name="Shape 154"/>
            <p:cNvPicPr preferRelativeResize="0"/>
            <p:nvPr/>
          </p:nvPicPr>
          <p:blipFill rotWithShape="1">
            <a:blip r:embed="rId5">
              <a:alphaModFix/>
            </a:blip>
            <a:srcRect b="0" l="14522" r="0" t="0"/>
            <a:stretch/>
          </p:blipFill>
          <p:spPr>
            <a:xfrm>
              <a:off x="439774" y="3331500"/>
              <a:ext cx="1890000" cy="545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5" name="Shape 155"/>
            <p:cNvPicPr preferRelativeResize="0"/>
            <p:nvPr/>
          </p:nvPicPr>
          <p:blipFill rotWithShape="1">
            <a:blip r:embed="rId6">
              <a:alphaModFix/>
            </a:blip>
            <a:srcRect b="0" l="0" r="89122" t="0"/>
            <a:stretch/>
          </p:blipFill>
          <p:spPr>
            <a:xfrm>
              <a:off x="139055" y="3375600"/>
              <a:ext cx="224400" cy="457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56" name="Shape 156"/>
          <p:cNvGrpSpPr/>
          <p:nvPr/>
        </p:nvGrpSpPr>
        <p:grpSpPr>
          <a:xfrm>
            <a:off x="-50" y="2"/>
            <a:ext cx="9144100" cy="38361"/>
            <a:chOff x="-50" y="4"/>
            <a:chExt cx="9144100" cy="69900"/>
          </a:xfrm>
        </p:grpSpPr>
        <p:sp>
          <p:nvSpPr>
            <p:cNvPr id="157" name="Shape 157"/>
            <p:cNvSpPr/>
            <p:nvPr/>
          </p:nvSpPr>
          <p:spPr>
            <a:xfrm>
              <a:off x="6857786" y="4"/>
              <a:ext cx="762300" cy="69900"/>
            </a:xfrm>
            <a:prstGeom prst="rect">
              <a:avLst/>
            </a:prstGeom>
            <a:solidFill>
              <a:srgbClr val="5D089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58" name="Shape 158"/>
            <p:cNvSpPr/>
            <p:nvPr/>
          </p:nvSpPr>
          <p:spPr>
            <a:xfrm>
              <a:off x="761931" y="4"/>
              <a:ext cx="762300" cy="69900"/>
            </a:xfrm>
            <a:prstGeom prst="rect">
              <a:avLst/>
            </a:prstGeom>
            <a:solidFill>
              <a:srgbClr val="AC7C59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59" name="Shape 159"/>
            <p:cNvSpPr/>
            <p:nvPr/>
          </p:nvSpPr>
          <p:spPr>
            <a:xfrm>
              <a:off x="1523913" y="4"/>
              <a:ext cx="762300" cy="69900"/>
            </a:xfrm>
            <a:prstGeom prst="rect">
              <a:avLst/>
            </a:prstGeom>
            <a:solidFill>
              <a:srgbClr val="95144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60" name="Shape 160"/>
            <p:cNvSpPr/>
            <p:nvPr/>
          </p:nvSpPr>
          <p:spPr>
            <a:xfrm>
              <a:off x="-50" y="4"/>
              <a:ext cx="762300" cy="69900"/>
            </a:xfrm>
            <a:prstGeom prst="rect">
              <a:avLst/>
            </a:prstGeom>
            <a:solidFill>
              <a:srgbClr val="0AA488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2285895" y="4"/>
              <a:ext cx="762300" cy="69900"/>
            </a:xfrm>
            <a:prstGeom prst="rect">
              <a:avLst/>
            </a:prstGeom>
            <a:solidFill>
              <a:srgbClr val="DD1F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3809859" y="4"/>
              <a:ext cx="762300" cy="69900"/>
            </a:xfrm>
            <a:prstGeom prst="rect">
              <a:avLst/>
            </a:prstGeom>
            <a:solidFill>
              <a:srgbClr val="FCAE00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7619768" y="4"/>
              <a:ext cx="762300" cy="69900"/>
            </a:xfrm>
            <a:prstGeom prst="rect">
              <a:avLst/>
            </a:prstGeom>
            <a:solidFill>
              <a:srgbClr val="AB5FA7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3047877" y="4"/>
              <a:ext cx="762300" cy="69900"/>
            </a:xfrm>
            <a:prstGeom prst="rect">
              <a:avLst/>
            </a:prstGeom>
            <a:solidFill>
              <a:srgbClr val="EE873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>
              <a:off x="4571841" y="4"/>
              <a:ext cx="762300" cy="69900"/>
            </a:xfrm>
            <a:prstGeom prst="rect">
              <a:avLst/>
            </a:prstGeom>
            <a:solidFill>
              <a:srgbClr val="A6A9C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5333822" y="4"/>
              <a:ext cx="762300" cy="69900"/>
            </a:xfrm>
            <a:prstGeom prst="rect">
              <a:avLst/>
            </a:prstGeom>
            <a:solidFill>
              <a:srgbClr val="51C8E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6095805" y="4"/>
              <a:ext cx="762300" cy="69900"/>
            </a:xfrm>
            <a:prstGeom prst="rect">
              <a:avLst/>
            </a:prstGeom>
            <a:solidFill>
              <a:srgbClr val="1573BA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68" name="Shape 168"/>
            <p:cNvSpPr/>
            <p:nvPr/>
          </p:nvSpPr>
          <p:spPr>
            <a:xfrm>
              <a:off x="8381750" y="4"/>
              <a:ext cx="762300" cy="69900"/>
            </a:xfrm>
            <a:prstGeom prst="rect">
              <a:avLst/>
            </a:prstGeom>
            <a:solidFill>
              <a:srgbClr val="E9188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sp>
        <p:nvSpPr>
          <p:cNvPr id="169" name="Shape 169"/>
          <p:cNvSpPr/>
          <p:nvPr/>
        </p:nvSpPr>
        <p:spPr>
          <a:xfrm>
            <a:off x="0" y="5120837"/>
            <a:ext cx="9144000" cy="48000"/>
          </a:xfrm>
          <a:prstGeom prst="rect">
            <a:avLst/>
          </a:prstGeom>
          <a:solidFill>
            <a:srgbClr val="B2D13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66666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descr="descarga.jpg" id="170" name="Shape 17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010518" y="104775"/>
            <a:ext cx="1033474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282575" y="4816625"/>
            <a:ext cx="3036852" cy="275400"/>
          </a:xfrm>
          <a:custGeom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00" lIns="91400" rIns="91400" tIns="91400">
            <a:noAutofit/>
          </a:bodyPr>
          <a:lstStyle/>
          <a:p>
            <a:pPr indent="0" lvl="0" marL="0" marR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i="0" lang="en-US" sz="1000" u="none" cap="none" strike="noStrike">
                <a:solidFill>
                  <a:srgbClr val="99999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Globant Proprietary | Confidential Information</a:t>
            </a:r>
          </a:p>
        </p:txBody>
      </p:sp>
      <p:sp>
        <p:nvSpPr>
          <p:cNvPr id="177" name="Shape 177"/>
          <p:cNvSpPr/>
          <p:nvPr/>
        </p:nvSpPr>
        <p:spPr>
          <a:xfrm>
            <a:off x="0" y="189375"/>
            <a:ext cx="1691700" cy="269100"/>
          </a:xfrm>
          <a:prstGeom prst="rect">
            <a:avLst/>
          </a:prstGeom>
          <a:solidFill>
            <a:srgbClr val="B4CC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120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Tipos Contratación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130550" y="504750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Precio Fijo</a:t>
            </a:r>
          </a:p>
        </p:txBody>
      </p:sp>
      <p:pic>
        <p:nvPicPr>
          <p:cNvPr id="179" name="Shape 17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96450" y="4736619"/>
            <a:ext cx="1207900" cy="26525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0" name="Shape 180"/>
          <p:cNvGrpSpPr/>
          <p:nvPr/>
        </p:nvGrpSpPr>
        <p:grpSpPr>
          <a:xfrm>
            <a:off x="-50" y="2"/>
            <a:ext cx="9144100" cy="38361"/>
            <a:chOff x="-50" y="4"/>
            <a:chExt cx="9144100" cy="69900"/>
          </a:xfrm>
        </p:grpSpPr>
        <p:sp>
          <p:nvSpPr>
            <p:cNvPr id="181" name="Shape 181"/>
            <p:cNvSpPr/>
            <p:nvPr/>
          </p:nvSpPr>
          <p:spPr>
            <a:xfrm>
              <a:off x="6857786" y="4"/>
              <a:ext cx="762300" cy="69900"/>
            </a:xfrm>
            <a:prstGeom prst="rect">
              <a:avLst/>
            </a:prstGeom>
            <a:solidFill>
              <a:srgbClr val="5D089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82" name="Shape 182"/>
            <p:cNvSpPr/>
            <p:nvPr/>
          </p:nvSpPr>
          <p:spPr>
            <a:xfrm>
              <a:off x="761931" y="4"/>
              <a:ext cx="762300" cy="69900"/>
            </a:xfrm>
            <a:prstGeom prst="rect">
              <a:avLst/>
            </a:prstGeom>
            <a:solidFill>
              <a:srgbClr val="AC7C59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83" name="Shape 183"/>
            <p:cNvSpPr/>
            <p:nvPr/>
          </p:nvSpPr>
          <p:spPr>
            <a:xfrm>
              <a:off x="1523913" y="4"/>
              <a:ext cx="762300" cy="69900"/>
            </a:xfrm>
            <a:prstGeom prst="rect">
              <a:avLst/>
            </a:prstGeom>
            <a:solidFill>
              <a:srgbClr val="95144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84" name="Shape 184"/>
            <p:cNvSpPr/>
            <p:nvPr/>
          </p:nvSpPr>
          <p:spPr>
            <a:xfrm>
              <a:off x="-50" y="4"/>
              <a:ext cx="762300" cy="69900"/>
            </a:xfrm>
            <a:prstGeom prst="rect">
              <a:avLst/>
            </a:prstGeom>
            <a:solidFill>
              <a:srgbClr val="0AA488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85" name="Shape 185"/>
            <p:cNvSpPr/>
            <p:nvPr/>
          </p:nvSpPr>
          <p:spPr>
            <a:xfrm>
              <a:off x="2285895" y="4"/>
              <a:ext cx="762300" cy="69900"/>
            </a:xfrm>
            <a:prstGeom prst="rect">
              <a:avLst/>
            </a:prstGeom>
            <a:solidFill>
              <a:srgbClr val="DD1F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3809859" y="4"/>
              <a:ext cx="762300" cy="69900"/>
            </a:xfrm>
            <a:prstGeom prst="rect">
              <a:avLst/>
            </a:prstGeom>
            <a:solidFill>
              <a:srgbClr val="FCAE00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87" name="Shape 187"/>
            <p:cNvSpPr/>
            <p:nvPr/>
          </p:nvSpPr>
          <p:spPr>
            <a:xfrm>
              <a:off x="7619768" y="4"/>
              <a:ext cx="762300" cy="69900"/>
            </a:xfrm>
            <a:prstGeom prst="rect">
              <a:avLst/>
            </a:prstGeom>
            <a:solidFill>
              <a:srgbClr val="AB5FA7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88" name="Shape 188"/>
            <p:cNvSpPr/>
            <p:nvPr/>
          </p:nvSpPr>
          <p:spPr>
            <a:xfrm>
              <a:off x="3047877" y="4"/>
              <a:ext cx="762300" cy="69900"/>
            </a:xfrm>
            <a:prstGeom prst="rect">
              <a:avLst/>
            </a:prstGeom>
            <a:solidFill>
              <a:srgbClr val="EE873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89" name="Shape 189"/>
            <p:cNvSpPr/>
            <p:nvPr/>
          </p:nvSpPr>
          <p:spPr>
            <a:xfrm>
              <a:off x="4571841" y="4"/>
              <a:ext cx="762300" cy="69900"/>
            </a:xfrm>
            <a:prstGeom prst="rect">
              <a:avLst/>
            </a:prstGeom>
            <a:solidFill>
              <a:srgbClr val="A6A9C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90" name="Shape 190"/>
            <p:cNvSpPr/>
            <p:nvPr/>
          </p:nvSpPr>
          <p:spPr>
            <a:xfrm>
              <a:off x="5333822" y="4"/>
              <a:ext cx="762300" cy="69900"/>
            </a:xfrm>
            <a:prstGeom prst="rect">
              <a:avLst/>
            </a:prstGeom>
            <a:solidFill>
              <a:srgbClr val="51C8E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91" name="Shape 191"/>
            <p:cNvSpPr/>
            <p:nvPr/>
          </p:nvSpPr>
          <p:spPr>
            <a:xfrm>
              <a:off x="6095805" y="4"/>
              <a:ext cx="762300" cy="69900"/>
            </a:xfrm>
            <a:prstGeom prst="rect">
              <a:avLst/>
            </a:prstGeom>
            <a:solidFill>
              <a:srgbClr val="1573BA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192" name="Shape 192"/>
            <p:cNvSpPr/>
            <p:nvPr/>
          </p:nvSpPr>
          <p:spPr>
            <a:xfrm>
              <a:off x="8381750" y="4"/>
              <a:ext cx="762300" cy="69900"/>
            </a:xfrm>
            <a:prstGeom prst="rect">
              <a:avLst/>
            </a:prstGeom>
            <a:solidFill>
              <a:srgbClr val="E9188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sp>
        <p:nvSpPr>
          <p:cNvPr id="193" name="Shape 193"/>
          <p:cNvSpPr txBox="1"/>
          <p:nvPr/>
        </p:nvSpPr>
        <p:spPr>
          <a:xfrm>
            <a:off x="585225" y="816309"/>
            <a:ext cx="7796400" cy="7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 cliente y el proveedor firman un precio y un alcance que no variará. El proveedor y el cliente deberán conocer de antemano a la perfección y en detalle, lo que debe hacerse.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130550" y="1704200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Tiempo y Materiales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585225" y="2009875"/>
            <a:ext cx="7796400" cy="10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 cliente y el proveedor firman un acuerdo por el costo de un equipo de trabajo en un periodo (mensual) o el costo por hora de cada rol diferente que pudiera sumarse al equipo. La gestión del equipo es del proveedor.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130550" y="3116625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Aumento de Personal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585225" y="3422300"/>
            <a:ext cx="7796400" cy="10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 cliente y el proveedor firman un acuerdo por el costo de un equipo de trabajo en un periodo (mensual) o el costo por hora de cada rol diferente que pudiera sumarse al equipo. La gestión del equipo es del cliente.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/>
        </p:nvSpPr>
        <p:spPr>
          <a:xfrm>
            <a:off x="130550" y="2151875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Riegos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585225" y="2457549"/>
            <a:ext cx="77964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 proveedor debe detectar todos los posibles inconvenientes de manera temprana y considerarlos en el costo del proyecto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Muchos riesgos se mitigan junto con el cliente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convirtiéndolos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en supuestos, otros aumentan los costos.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Los supuestos existen para todos los tipos de contratos, pero son muy importante en los contrato de Precio Fijo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2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130550" y="3564300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Cambios de alcance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585225" y="3869975"/>
            <a:ext cx="7796400" cy="10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Es necesario definir un circuito de nueva o modificaciones a la funcionalidad pactada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Con esquemas de aprobaciones correctamente definidos.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Generalmente se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consideran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impactos en tiempos originales del proyecto y costos.</a:t>
            </a:r>
          </a:p>
        </p:txBody>
      </p:sp>
      <p:sp>
        <p:nvSpPr>
          <p:cNvPr id="207" name="Shape 207"/>
          <p:cNvSpPr/>
          <p:nvPr/>
        </p:nvSpPr>
        <p:spPr>
          <a:xfrm>
            <a:off x="282575" y="4816625"/>
            <a:ext cx="3036852" cy="275400"/>
          </a:xfrm>
          <a:custGeom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00" lIns="91400" rIns="91400" tIns="91400">
            <a:noAutofit/>
          </a:bodyPr>
          <a:lstStyle/>
          <a:p>
            <a:pPr indent="0" lvl="0" marL="0" marR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i="0" lang="en-US" sz="1000" u="none" cap="none" strike="noStrike">
                <a:solidFill>
                  <a:srgbClr val="99999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Globant Proprietary | Confidential Information</a:t>
            </a:r>
          </a:p>
        </p:txBody>
      </p:sp>
      <p:sp>
        <p:nvSpPr>
          <p:cNvPr id="208" name="Shape 208"/>
          <p:cNvSpPr/>
          <p:nvPr/>
        </p:nvSpPr>
        <p:spPr>
          <a:xfrm>
            <a:off x="0" y="189375"/>
            <a:ext cx="1691700" cy="269100"/>
          </a:xfrm>
          <a:prstGeom prst="rect">
            <a:avLst/>
          </a:prstGeom>
          <a:solidFill>
            <a:srgbClr val="B4CC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120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Precio Fijo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130550" y="504750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Preventa</a:t>
            </a:r>
          </a:p>
        </p:txBody>
      </p:sp>
      <p:pic>
        <p:nvPicPr>
          <p:cNvPr id="210" name="Shape 2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96450" y="4736619"/>
            <a:ext cx="1207900" cy="26525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1" name="Shape 211"/>
          <p:cNvGrpSpPr/>
          <p:nvPr/>
        </p:nvGrpSpPr>
        <p:grpSpPr>
          <a:xfrm>
            <a:off x="-50" y="2"/>
            <a:ext cx="9144100" cy="38361"/>
            <a:chOff x="-50" y="4"/>
            <a:chExt cx="9144100" cy="69900"/>
          </a:xfrm>
        </p:grpSpPr>
        <p:sp>
          <p:nvSpPr>
            <p:cNvPr id="212" name="Shape 212"/>
            <p:cNvSpPr/>
            <p:nvPr/>
          </p:nvSpPr>
          <p:spPr>
            <a:xfrm>
              <a:off x="6857786" y="4"/>
              <a:ext cx="762300" cy="69900"/>
            </a:xfrm>
            <a:prstGeom prst="rect">
              <a:avLst/>
            </a:prstGeom>
            <a:solidFill>
              <a:srgbClr val="5D089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13" name="Shape 213"/>
            <p:cNvSpPr/>
            <p:nvPr/>
          </p:nvSpPr>
          <p:spPr>
            <a:xfrm>
              <a:off x="761931" y="4"/>
              <a:ext cx="762300" cy="69900"/>
            </a:xfrm>
            <a:prstGeom prst="rect">
              <a:avLst/>
            </a:prstGeom>
            <a:solidFill>
              <a:srgbClr val="AC7C59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14" name="Shape 214"/>
            <p:cNvSpPr/>
            <p:nvPr/>
          </p:nvSpPr>
          <p:spPr>
            <a:xfrm>
              <a:off x="1523913" y="4"/>
              <a:ext cx="762300" cy="69900"/>
            </a:xfrm>
            <a:prstGeom prst="rect">
              <a:avLst/>
            </a:prstGeom>
            <a:solidFill>
              <a:srgbClr val="95144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15" name="Shape 215"/>
            <p:cNvSpPr/>
            <p:nvPr/>
          </p:nvSpPr>
          <p:spPr>
            <a:xfrm>
              <a:off x="-50" y="4"/>
              <a:ext cx="762300" cy="69900"/>
            </a:xfrm>
            <a:prstGeom prst="rect">
              <a:avLst/>
            </a:prstGeom>
            <a:solidFill>
              <a:srgbClr val="0AA488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16" name="Shape 216"/>
            <p:cNvSpPr/>
            <p:nvPr/>
          </p:nvSpPr>
          <p:spPr>
            <a:xfrm>
              <a:off x="2285895" y="4"/>
              <a:ext cx="762300" cy="69900"/>
            </a:xfrm>
            <a:prstGeom prst="rect">
              <a:avLst/>
            </a:prstGeom>
            <a:solidFill>
              <a:srgbClr val="DD1F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>
              <a:off x="3809859" y="4"/>
              <a:ext cx="762300" cy="69900"/>
            </a:xfrm>
            <a:prstGeom prst="rect">
              <a:avLst/>
            </a:prstGeom>
            <a:solidFill>
              <a:srgbClr val="FCAE00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>
              <a:off x="7619768" y="4"/>
              <a:ext cx="762300" cy="69900"/>
            </a:xfrm>
            <a:prstGeom prst="rect">
              <a:avLst/>
            </a:prstGeom>
            <a:solidFill>
              <a:srgbClr val="AB5FA7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19" name="Shape 219"/>
            <p:cNvSpPr/>
            <p:nvPr/>
          </p:nvSpPr>
          <p:spPr>
            <a:xfrm>
              <a:off x="3047877" y="4"/>
              <a:ext cx="762300" cy="69900"/>
            </a:xfrm>
            <a:prstGeom prst="rect">
              <a:avLst/>
            </a:prstGeom>
            <a:solidFill>
              <a:srgbClr val="EE873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>
              <a:off x="4571841" y="4"/>
              <a:ext cx="762300" cy="69900"/>
            </a:xfrm>
            <a:prstGeom prst="rect">
              <a:avLst/>
            </a:prstGeom>
            <a:solidFill>
              <a:srgbClr val="A6A9C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5333822" y="4"/>
              <a:ext cx="762300" cy="69900"/>
            </a:xfrm>
            <a:prstGeom prst="rect">
              <a:avLst/>
            </a:prstGeom>
            <a:solidFill>
              <a:srgbClr val="51C8E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22" name="Shape 222"/>
            <p:cNvSpPr/>
            <p:nvPr/>
          </p:nvSpPr>
          <p:spPr>
            <a:xfrm>
              <a:off x="6095805" y="4"/>
              <a:ext cx="762300" cy="69900"/>
            </a:xfrm>
            <a:prstGeom prst="rect">
              <a:avLst/>
            </a:prstGeom>
            <a:solidFill>
              <a:srgbClr val="1573BA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23" name="Shape 223"/>
            <p:cNvSpPr/>
            <p:nvPr/>
          </p:nvSpPr>
          <p:spPr>
            <a:xfrm>
              <a:off x="8381750" y="4"/>
              <a:ext cx="762300" cy="69900"/>
            </a:xfrm>
            <a:prstGeom prst="rect">
              <a:avLst/>
            </a:prstGeom>
            <a:solidFill>
              <a:srgbClr val="E9188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sp>
        <p:nvSpPr>
          <p:cNvPr id="224" name="Shape 224"/>
          <p:cNvSpPr txBox="1"/>
          <p:nvPr/>
        </p:nvSpPr>
        <p:spPr>
          <a:xfrm>
            <a:off x="585225" y="816300"/>
            <a:ext cx="7796400" cy="14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 proveedor necesita tener un conocimiento completo de lo que el cliente necesita.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Es necesario realizar un Discovery o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Análisis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detallado de funcionalidad y arquitectura.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Suele ser un mini proyecto el cual se puede facturar al cliente.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La funcionalidad pactada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deberá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estar especificada en su totalidad en el contrato.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 contrato debe contener hitos, entregables, modo de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aprobación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de los entregables.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Los pagos son otra parte importante, generalmente atados a hitos o entregables.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/>
        </p:nvSpPr>
        <p:spPr>
          <a:xfrm>
            <a:off x="130550" y="2151875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Riegos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585225" y="2457549"/>
            <a:ext cx="77964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Es necesario mantener la funcionalidad que se planifica dentro del budget del cliente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cliente conoce que corre los mayores riesgos, debe saber que los impedimentos afectan directamente al budget.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 proveedor debe ser transparente, atento a alertar cualquier situación que pudiera ocasionar un bloqueo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2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130550" y="3564300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Gestion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585225" y="3869975"/>
            <a:ext cx="7796400" cy="10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La gestión está del lado del proveedor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La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comunicación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es constante, pueden existir equipos mixtos (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cliente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y proveedor)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2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34" name="Shape 234"/>
          <p:cNvSpPr/>
          <p:nvPr/>
        </p:nvSpPr>
        <p:spPr>
          <a:xfrm>
            <a:off x="282575" y="4816625"/>
            <a:ext cx="3036852" cy="275400"/>
          </a:xfrm>
          <a:custGeom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00" lIns="91400" rIns="91400" tIns="91400">
            <a:noAutofit/>
          </a:bodyPr>
          <a:lstStyle/>
          <a:p>
            <a:pPr indent="0" lvl="0" marL="0" marR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i="0" lang="en-US" sz="1000" u="none" cap="none" strike="noStrike">
                <a:solidFill>
                  <a:srgbClr val="99999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Globant Proprietary | Confidential Information</a:t>
            </a:r>
          </a:p>
        </p:txBody>
      </p:sp>
      <p:sp>
        <p:nvSpPr>
          <p:cNvPr id="235" name="Shape 235"/>
          <p:cNvSpPr/>
          <p:nvPr/>
        </p:nvSpPr>
        <p:spPr>
          <a:xfrm>
            <a:off x="0" y="189375"/>
            <a:ext cx="1691700" cy="269100"/>
          </a:xfrm>
          <a:prstGeom prst="rect">
            <a:avLst/>
          </a:prstGeom>
          <a:solidFill>
            <a:srgbClr val="B4CC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120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Tiempo y Materiales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30550" y="504750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Preventa</a:t>
            </a:r>
          </a:p>
        </p:txBody>
      </p:sp>
      <p:pic>
        <p:nvPicPr>
          <p:cNvPr id="237" name="Shape 2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96450" y="4736619"/>
            <a:ext cx="1207900" cy="26525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8" name="Shape 238"/>
          <p:cNvGrpSpPr/>
          <p:nvPr/>
        </p:nvGrpSpPr>
        <p:grpSpPr>
          <a:xfrm>
            <a:off x="-50" y="2"/>
            <a:ext cx="9144100" cy="38361"/>
            <a:chOff x="-50" y="4"/>
            <a:chExt cx="9144100" cy="69900"/>
          </a:xfrm>
        </p:grpSpPr>
        <p:sp>
          <p:nvSpPr>
            <p:cNvPr id="239" name="Shape 239"/>
            <p:cNvSpPr/>
            <p:nvPr/>
          </p:nvSpPr>
          <p:spPr>
            <a:xfrm>
              <a:off x="6857786" y="4"/>
              <a:ext cx="762300" cy="69900"/>
            </a:xfrm>
            <a:prstGeom prst="rect">
              <a:avLst/>
            </a:prstGeom>
            <a:solidFill>
              <a:srgbClr val="5D089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40" name="Shape 240"/>
            <p:cNvSpPr/>
            <p:nvPr/>
          </p:nvSpPr>
          <p:spPr>
            <a:xfrm>
              <a:off x="761931" y="4"/>
              <a:ext cx="762300" cy="69900"/>
            </a:xfrm>
            <a:prstGeom prst="rect">
              <a:avLst/>
            </a:prstGeom>
            <a:solidFill>
              <a:srgbClr val="AC7C59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41" name="Shape 241"/>
            <p:cNvSpPr/>
            <p:nvPr/>
          </p:nvSpPr>
          <p:spPr>
            <a:xfrm>
              <a:off x="1523913" y="4"/>
              <a:ext cx="762300" cy="69900"/>
            </a:xfrm>
            <a:prstGeom prst="rect">
              <a:avLst/>
            </a:prstGeom>
            <a:solidFill>
              <a:srgbClr val="95144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42" name="Shape 242"/>
            <p:cNvSpPr/>
            <p:nvPr/>
          </p:nvSpPr>
          <p:spPr>
            <a:xfrm>
              <a:off x="-50" y="4"/>
              <a:ext cx="762300" cy="69900"/>
            </a:xfrm>
            <a:prstGeom prst="rect">
              <a:avLst/>
            </a:prstGeom>
            <a:solidFill>
              <a:srgbClr val="0AA488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43" name="Shape 243"/>
            <p:cNvSpPr/>
            <p:nvPr/>
          </p:nvSpPr>
          <p:spPr>
            <a:xfrm>
              <a:off x="2285895" y="4"/>
              <a:ext cx="762300" cy="69900"/>
            </a:xfrm>
            <a:prstGeom prst="rect">
              <a:avLst/>
            </a:prstGeom>
            <a:solidFill>
              <a:srgbClr val="DD1F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44" name="Shape 244"/>
            <p:cNvSpPr/>
            <p:nvPr/>
          </p:nvSpPr>
          <p:spPr>
            <a:xfrm>
              <a:off x="3809859" y="4"/>
              <a:ext cx="762300" cy="69900"/>
            </a:xfrm>
            <a:prstGeom prst="rect">
              <a:avLst/>
            </a:prstGeom>
            <a:solidFill>
              <a:srgbClr val="FCAE00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45" name="Shape 245"/>
            <p:cNvSpPr/>
            <p:nvPr/>
          </p:nvSpPr>
          <p:spPr>
            <a:xfrm>
              <a:off x="7619768" y="4"/>
              <a:ext cx="762300" cy="69900"/>
            </a:xfrm>
            <a:prstGeom prst="rect">
              <a:avLst/>
            </a:prstGeom>
            <a:solidFill>
              <a:srgbClr val="AB5FA7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46" name="Shape 246"/>
            <p:cNvSpPr/>
            <p:nvPr/>
          </p:nvSpPr>
          <p:spPr>
            <a:xfrm>
              <a:off x="3047877" y="4"/>
              <a:ext cx="762300" cy="69900"/>
            </a:xfrm>
            <a:prstGeom prst="rect">
              <a:avLst/>
            </a:prstGeom>
            <a:solidFill>
              <a:srgbClr val="EE873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47" name="Shape 247"/>
            <p:cNvSpPr/>
            <p:nvPr/>
          </p:nvSpPr>
          <p:spPr>
            <a:xfrm>
              <a:off x="4571841" y="4"/>
              <a:ext cx="762300" cy="69900"/>
            </a:xfrm>
            <a:prstGeom prst="rect">
              <a:avLst/>
            </a:prstGeom>
            <a:solidFill>
              <a:srgbClr val="A6A9C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48" name="Shape 248"/>
            <p:cNvSpPr/>
            <p:nvPr/>
          </p:nvSpPr>
          <p:spPr>
            <a:xfrm>
              <a:off x="5333822" y="4"/>
              <a:ext cx="762300" cy="69900"/>
            </a:xfrm>
            <a:prstGeom prst="rect">
              <a:avLst/>
            </a:prstGeom>
            <a:solidFill>
              <a:srgbClr val="51C8E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49" name="Shape 249"/>
            <p:cNvSpPr/>
            <p:nvPr/>
          </p:nvSpPr>
          <p:spPr>
            <a:xfrm>
              <a:off x="6095805" y="4"/>
              <a:ext cx="762300" cy="69900"/>
            </a:xfrm>
            <a:prstGeom prst="rect">
              <a:avLst/>
            </a:prstGeom>
            <a:solidFill>
              <a:srgbClr val="1573BA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50" name="Shape 250"/>
            <p:cNvSpPr/>
            <p:nvPr/>
          </p:nvSpPr>
          <p:spPr>
            <a:xfrm>
              <a:off x="8381750" y="4"/>
              <a:ext cx="762300" cy="69900"/>
            </a:xfrm>
            <a:prstGeom prst="rect">
              <a:avLst/>
            </a:prstGeom>
            <a:solidFill>
              <a:srgbClr val="E9188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sp>
        <p:nvSpPr>
          <p:cNvPr id="251" name="Shape 251"/>
          <p:cNvSpPr txBox="1"/>
          <p:nvPr/>
        </p:nvSpPr>
        <p:spPr>
          <a:xfrm>
            <a:off x="585225" y="816299"/>
            <a:ext cx="7796400" cy="140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 proveedor puede o no conocer la funcionalidad a desarrollar.  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cliente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tiene confianza en el proveedor.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Generalmente se maneja un Budget el cual gestionan tanto proveedor como el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client.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 ajusta adecuadamente a proyectos Agiles (los mas purista contratos por sprint)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 definen métricas a cumplir con los entregables (en caso de Agile por Sprint)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2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/>
        </p:nvSpPr>
        <p:spPr>
          <a:xfrm>
            <a:off x="130550" y="2151875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Riegos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585225" y="2457549"/>
            <a:ext cx="77964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Para el proveedor los riesgos son principalmente motivación de su personal.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Para el cliente el uso adecuado y exhaustivo de los recursos.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2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59" name="Shape 259"/>
          <p:cNvSpPr/>
          <p:nvPr/>
        </p:nvSpPr>
        <p:spPr>
          <a:xfrm>
            <a:off x="282575" y="4816625"/>
            <a:ext cx="3036852" cy="275400"/>
          </a:xfrm>
          <a:custGeom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00" lIns="91400" rIns="91400" tIns="91400">
            <a:noAutofit/>
          </a:bodyPr>
          <a:lstStyle/>
          <a:p>
            <a:pPr indent="0" lvl="0" marL="0" marR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i="0" lang="en-US" sz="1000" u="none" cap="none" strike="noStrike">
                <a:solidFill>
                  <a:srgbClr val="99999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Globant Proprietary | Confidential Information</a:t>
            </a:r>
          </a:p>
        </p:txBody>
      </p:sp>
      <p:sp>
        <p:nvSpPr>
          <p:cNvPr id="260" name="Shape 260"/>
          <p:cNvSpPr/>
          <p:nvPr/>
        </p:nvSpPr>
        <p:spPr>
          <a:xfrm>
            <a:off x="0" y="189375"/>
            <a:ext cx="1691700" cy="269100"/>
          </a:xfrm>
          <a:prstGeom prst="rect">
            <a:avLst/>
          </a:prstGeom>
          <a:solidFill>
            <a:srgbClr val="B4CC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rgbClr val="000000"/>
              </a:buClr>
              <a:buSzPct val="91666"/>
              <a:buFont typeface="Arial"/>
              <a:buNone/>
            </a:pPr>
            <a:r>
              <a:rPr lang="en-US" sz="120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Aumento de Personal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30550" y="504750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Preventa</a:t>
            </a:r>
          </a:p>
        </p:txBody>
      </p:sp>
      <p:pic>
        <p:nvPicPr>
          <p:cNvPr id="262" name="Shape 2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96450" y="4736619"/>
            <a:ext cx="1207900" cy="26525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3" name="Shape 263"/>
          <p:cNvGrpSpPr/>
          <p:nvPr/>
        </p:nvGrpSpPr>
        <p:grpSpPr>
          <a:xfrm>
            <a:off x="-50" y="2"/>
            <a:ext cx="9144100" cy="38361"/>
            <a:chOff x="-50" y="4"/>
            <a:chExt cx="9144100" cy="69900"/>
          </a:xfrm>
        </p:grpSpPr>
        <p:sp>
          <p:nvSpPr>
            <p:cNvPr id="264" name="Shape 264"/>
            <p:cNvSpPr/>
            <p:nvPr/>
          </p:nvSpPr>
          <p:spPr>
            <a:xfrm>
              <a:off x="6857786" y="4"/>
              <a:ext cx="762300" cy="69900"/>
            </a:xfrm>
            <a:prstGeom prst="rect">
              <a:avLst/>
            </a:prstGeom>
            <a:solidFill>
              <a:srgbClr val="5D089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65" name="Shape 265"/>
            <p:cNvSpPr/>
            <p:nvPr/>
          </p:nvSpPr>
          <p:spPr>
            <a:xfrm>
              <a:off x="761931" y="4"/>
              <a:ext cx="762300" cy="69900"/>
            </a:xfrm>
            <a:prstGeom prst="rect">
              <a:avLst/>
            </a:prstGeom>
            <a:solidFill>
              <a:srgbClr val="AC7C59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66" name="Shape 266"/>
            <p:cNvSpPr/>
            <p:nvPr/>
          </p:nvSpPr>
          <p:spPr>
            <a:xfrm>
              <a:off x="1523913" y="4"/>
              <a:ext cx="762300" cy="69900"/>
            </a:xfrm>
            <a:prstGeom prst="rect">
              <a:avLst/>
            </a:prstGeom>
            <a:solidFill>
              <a:srgbClr val="95144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67" name="Shape 267"/>
            <p:cNvSpPr/>
            <p:nvPr/>
          </p:nvSpPr>
          <p:spPr>
            <a:xfrm>
              <a:off x="-50" y="4"/>
              <a:ext cx="762300" cy="69900"/>
            </a:xfrm>
            <a:prstGeom prst="rect">
              <a:avLst/>
            </a:prstGeom>
            <a:solidFill>
              <a:srgbClr val="0AA488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68" name="Shape 268"/>
            <p:cNvSpPr/>
            <p:nvPr/>
          </p:nvSpPr>
          <p:spPr>
            <a:xfrm>
              <a:off x="2285895" y="4"/>
              <a:ext cx="762300" cy="69900"/>
            </a:xfrm>
            <a:prstGeom prst="rect">
              <a:avLst/>
            </a:prstGeom>
            <a:solidFill>
              <a:srgbClr val="DD1F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69" name="Shape 269"/>
            <p:cNvSpPr/>
            <p:nvPr/>
          </p:nvSpPr>
          <p:spPr>
            <a:xfrm>
              <a:off x="3809859" y="4"/>
              <a:ext cx="762300" cy="69900"/>
            </a:xfrm>
            <a:prstGeom prst="rect">
              <a:avLst/>
            </a:prstGeom>
            <a:solidFill>
              <a:srgbClr val="FCAE00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70" name="Shape 270"/>
            <p:cNvSpPr/>
            <p:nvPr/>
          </p:nvSpPr>
          <p:spPr>
            <a:xfrm>
              <a:off x="7619768" y="4"/>
              <a:ext cx="762300" cy="69900"/>
            </a:xfrm>
            <a:prstGeom prst="rect">
              <a:avLst/>
            </a:prstGeom>
            <a:solidFill>
              <a:srgbClr val="AB5FA7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71" name="Shape 271"/>
            <p:cNvSpPr/>
            <p:nvPr/>
          </p:nvSpPr>
          <p:spPr>
            <a:xfrm>
              <a:off x="3047877" y="4"/>
              <a:ext cx="762300" cy="69900"/>
            </a:xfrm>
            <a:prstGeom prst="rect">
              <a:avLst/>
            </a:prstGeom>
            <a:solidFill>
              <a:srgbClr val="EE873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72" name="Shape 272"/>
            <p:cNvSpPr/>
            <p:nvPr/>
          </p:nvSpPr>
          <p:spPr>
            <a:xfrm>
              <a:off x="4571841" y="4"/>
              <a:ext cx="762300" cy="69900"/>
            </a:xfrm>
            <a:prstGeom prst="rect">
              <a:avLst/>
            </a:prstGeom>
            <a:solidFill>
              <a:srgbClr val="A6A9C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73" name="Shape 273"/>
            <p:cNvSpPr/>
            <p:nvPr/>
          </p:nvSpPr>
          <p:spPr>
            <a:xfrm>
              <a:off x="5333822" y="4"/>
              <a:ext cx="762300" cy="69900"/>
            </a:xfrm>
            <a:prstGeom prst="rect">
              <a:avLst/>
            </a:prstGeom>
            <a:solidFill>
              <a:srgbClr val="51C8E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74" name="Shape 274"/>
            <p:cNvSpPr/>
            <p:nvPr/>
          </p:nvSpPr>
          <p:spPr>
            <a:xfrm>
              <a:off x="6095805" y="4"/>
              <a:ext cx="762300" cy="69900"/>
            </a:xfrm>
            <a:prstGeom prst="rect">
              <a:avLst/>
            </a:prstGeom>
            <a:solidFill>
              <a:srgbClr val="1573BA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75" name="Shape 275"/>
            <p:cNvSpPr/>
            <p:nvPr/>
          </p:nvSpPr>
          <p:spPr>
            <a:xfrm>
              <a:off x="8381750" y="4"/>
              <a:ext cx="762300" cy="69900"/>
            </a:xfrm>
            <a:prstGeom prst="rect">
              <a:avLst/>
            </a:prstGeom>
            <a:solidFill>
              <a:srgbClr val="E9188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sp>
        <p:nvSpPr>
          <p:cNvPr id="276" name="Shape 276"/>
          <p:cNvSpPr txBox="1"/>
          <p:nvPr/>
        </p:nvSpPr>
        <p:spPr>
          <a:xfrm>
            <a:off x="585225" y="816300"/>
            <a:ext cx="7796400" cy="14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 proveedor solo necesita conocer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qué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roles deben intervenir. 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Comúnmente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son proyectos On-Site.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cliente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intenta cubrir puestos o skill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técnicos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que no posee.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Comúnmente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se aumenta la capacidad de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producción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de manera temporal.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Suelen ser solo roles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técnicos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(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desarrollo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y QC)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x="130550" y="3118937"/>
            <a:ext cx="45597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>
                <a:solidFill>
                  <a:srgbClr val="666666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Gestion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585225" y="3424613"/>
            <a:ext cx="7796400" cy="10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La gestión está del lado del Cliente.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Los proveedores suelen tener gestion de seguimiento de la personas y conformidad del 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cliente</a:t>
            </a: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con los recursos actuales.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Generalmente se planifican rotaciones de la gente asignada.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8BAB42"/>
        </a:solidFill>
      </p:bgPr>
    </p:bg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Shape 283"/>
          <p:cNvGrpSpPr/>
          <p:nvPr/>
        </p:nvGrpSpPr>
        <p:grpSpPr>
          <a:xfrm>
            <a:off x="2591262" y="1392400"/>
            <a:ext cx="3961475" cy="2073891"/>
            <a:chOff x="2819400" y="1392400"/>
            <a:chExt cx="3961475" cy="2073891"/>
          </a:xfrm>
        </p:grpSpPr>
        <p:sp>
          <p:nvSpPr>
            <p:cNvPr id="284" name="Shape 284"/>
            <p:cNvSpPr txBox="1"/>
            <p:nvPr/>
          </p:nvSpPr>
          <p:spPr>
            <a:xfrm>
              <a:off x="3951575" y="2014350"/>
              <a:ext cx="2829300" cy="81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6666"/>
                </a:buClr>
                <a:buSzPct val="25000"/>
                <a:buFont typeface="Roboto Condensed"/>
                <a:buNone/>
              </a:pPr>
              <a:r>
                <a:rPr b="1" i="0" lang="en-US" sz="6000" u="none" cap="none" strike="noStrike">
                  <a:latin typeface="Roboto Condensed"/>
                  <a:ea typeface="Roboto Condensed"/>
                  <a:cs typeface="Roboto Condensed"/>
                  <a:sym typeface="Roboto Condensed"/>
                </a:rPr>
                <a:t>Gracias!</a:t>
              </a:r>
            </a:p>
          </p:txBody>
        </p:sp>
        <p:sp>
          <p:nvSpPr>
            <p:cNvPr id="285" name="Shape 285"/>
            <p:cNvSpPr/>
            <p:nvPr/>
          </p:nvSpPr>
          <p:spPr>
            <a:xfrm>
              <a:off x="3200400" y="2016800"/>
              <a:ext cx="249000" cy="253800"/>
            </a:xfrm>
            <a:prstGeom prst="ellipse">
              <a:avLst/>
            </a:prstGeom>
            <a:solidFill>
              <a:srgbClr val="F2792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Shape 286"/>
            <p:cNvSpPr/>
            <p:nvPr/>
          </p:nvSpPr>
          <p:spPr>
            <a:xfrm>
              <a:off x="3200400" y="2315723"/>
              <a:ext cx="249000" cy="253800"/>
            </a:xfrm>
            <a:prstGeom prst="ellipse">
              <a:avLst/>
            </a:prstGeom>
            <a:solidFill>
              <a:srgbClr val="F6B26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Shape 287"/>
            <p:cNvSpPr/>
            <p:nvPr/>
          </p:nvSpPr>
          <p:spPr>
            <a:xfrm>
              <a:off x="3200400" y="2614718"/>
              <a:ext cx="249000" cy="253800"/>
            </a:xfrm>
            <a:prstGeom prst="ellipse">
              <a:avLst/>
            </a:prstGeom>
            <a:solidFill>
              <a:srgbClr val="C27BA0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Shape 288"/>
            <p:cNvSpPr/>
            <p:nvPr/>
          </p:nvSpPr>
          <p:spPr>
            <a:xfrm>
              <a:off x="3200400" y="2913567"/>
              <a:ext cx="249000" cy="253800"/>
            </a:xfrm>
            <a:prstGeom prst="ellipse">
              <a:avLst/>
            </a:prstGeom>
            <a:solidFill>
              <a:srgbClr val="B2D139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Shape 289"/>
            <p:cNvSpPr/>
            <p:nvPr/>
          </p:nvSpPr>
          <p:spPr>
            <a:xfrm>
              <a:off x="2819400" y="2614644"/>
              <a:ext cx="249000" cy="253800"/>
            </a:xfrm>
            <a:prstGeom prst="ellipse">
              <a:avLst/>
            </a:prstGeom>
            <a:solidFill>
              <a:srgbClr val="1AB58A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Shape 290"/>
            <p:cNvSpPr/>
            <p:nvPr/>
          </p:nvSpPr>
          <p:spPr>
            <a:xfrm>
              <a:off x="2819400" y="2913567"/>
              <a:ext cx="249000" cy="253800"/>
            </a:xfrm>
            <a:prstGeom prst="ellipse">
              <a:avLst/>
            </a:prstGeom>
            <a:solidFill>
              <a:srgbClr val="EB3B5C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Shape 291"/>
            <p:cNvSpPr/>
            <p:nvPr/>
          </p:nvSpPr>
          <p:spPr>
            <a:xfrm>
              <a:off x="3581400" y="2315723"/>
              <a:ext cx="249000" cy="253800"/>
            </a:xfrm>
            <a:prstGeom prst="ellipse">
              <a:avLst/>
            </a:prstGeom>
            <a:solidFill>
              <a:srgbClr val="63C6B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Shape 292"/>
            <p:cNvSpPr/>
            <p:nvPr/>
          </p:nvSpPr>
          <p:spPr>
            <a:xfrm>
              <a:off x="3581400" y="2614644"/>
              <a:ext cx="249000" cy="2538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Shape 293"/>
            <p:cNvSpPr/>
            <p:nvPr/>
          </p:nvSpPr>
          <p:spPr>
            <a:xfrm>
              <a:off x="3581400" y="2913567"/>
              <a:ext cx="249000" cy="253800"/>
            </a:xfrm>
            <a:prstGeom prst="ellipse">
              <a:avLst/>
            </a:prstGeom>
            <a:solidFill>
              <a:srgbClr val="B51A80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Shape 294"/>
            <p:cNvSpPr/>
            <p:nvPr/>
          </p:nvSpPr>
          <p:spPr>
            <a:xfrm>
              <a:off x="3581400" y="3212491"/>
              <a:ext cx="249000" cy="253799"/>
            </a:xfrm>
            <a:prstGeom prst="ellipse">
              <a:avLst/>
            </a:prstGeom>
            <a:solidFill>
              <a:srgbClr val="3698B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Shape 295"/>
            <p:cNvSpPr txBox="1"/>
            <p:nvPr/>
          </p:nvSpPr>
          <p:spPr>
            <a:xfrm>
              <a:off x="3422275" y="1392400"/>
              <a:ext cx="3170100" cy="101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Roboto Condensed"/>
                <a:buNone/>
              </a:pPr>
              <a:r>
                <a:rPr b="0" i="0" lang="en-US" sz="6000" u="none" cap="none" strike="noStrike">
                  <a:solidFill>
                    <a:srgbClr val="FFFFFF"/>
                  </a:solidFill>
                  <a:latin typeface="Roboto Condensed"/>
                  <a:ea typeface="Roboto Condensed"/>
                  <a:cs typeface="Roboto Condensed"/>
                  <a:sym typeface="Roboto Condensed"/>
                </a:rPr>
                <a:t>¡Muchas</a:t>
              </a:r>
            </a:p>
          </p:txBody>
        </p:sp>
        <p:pic>
          <p:nvPicPr>
            <p:cNvPr id="296" name="Shape 29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951575" y="3200992"/>
              <a:ext cx="1370400" cy="253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